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42" r:id="rId29"/>
    <p:sldId id="644" r:id="rId30"/>
    <p:sldId id="648" r:id="rId31"/>
    <p:sldId id="691" r:id="rId32"/>
    <p:sldId id="602" r:id="rId33"/>
    <p:sldId id="651" r:id="rId34"/>
    <p:sldId id="605" r:id="rId35"/>
    <p:sldId id="673" r:id="rId36"/>
    <p:sldId id="674" r:id="rId37"/>
    <p:sldId id="650" r:id="rId38"/>
    <p:sldId id="675" r:id="rId39"/>
    <p:sldId id="676" r:id="rId40"/>
    <p:sldId id="677" r:id="rId41"/>
    <p:sldId id="678" r:id="rId42"/>
    <p:sldId id="652" r:id="rId43"/>
    <p:sldId id="615" r:id="rId44"/>
    <p:sldId id="616" r:id="rId45"/>
    <p:sldId id="617" r:id="rId46"/>
    <p:sldId id="618" r:id="rId47"/>
    <p:sldId id="619" r:id="rId48"/>
    <p:sldId id="620" r:id="rId49"/>
    <p:sldId id="621" r:id="rId50"/>
    <p:sldId id="622" r:id="rId51"/>
    <p:sldId id="653" r:id="rId52"/>
    <p:sldId id="654" r:id="rId53"/>
    <p:sldId id="659" r:id="rId54"/>
    <p:sldId id="660" r:id="rId55"/>
    <p:sldId id="661" r:id="rId56"/>
    <p:sldId id="662" r:id="rId57"/>
    <p:sldId id="600" r:id="rId58"/>
    <p:sldId id="645" r:id="rId59"/>
    <p:sldId id="655" r:id="rId60"/>
    <p:sldId id="658" r:id="rId61"/>
    <p:sldId id="665" r:id="rId62"/>
    <p:sldId id="656" r:id="rId63"/>
    <p:sldId id="657" r:id="rId64"/>
    <p:sldId id="666" r:id="rId65"/>
    <p:sldId id="603" r:id="rId66"/>
    <p:sldId id="632" r:id="rId67"/>
    <p:sldId id="633" r:id="rId68"/>
    <p:sldId id="607" r:id="rId69"/>
    <p:sldId id="609" r:id="rId7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42"/>
            <p14:sldId id="644"/>
            <p14:sldId id="648"/>
            <p14:sldId id="691"/>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45"/>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43</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44</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50</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42</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10/09/2023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Definition of scale factors</a:t>
            </a:r>
            <a:endParaRPr lang="nl-BE" sz="3400" dirty="0">
              <a:solidFill>
                <a:srgbClr val="E73440"/>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Adjust model markers</a:t>
            </a:r>
            <a:endParaRPr lang="nl-BE" sz="3400" kern="0" dirty="0"/>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Scaled model</a:t>
            </a:r>
            <a:endParaRPr lang="nl-BE" sz="3400" kern="0" dirty="0"/>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Hints</a:t>
            </a:r>
            <a:endParaRPr lang="nl-BE" sz="3400" kern="0" dirty="0"/>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47</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52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997059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1964</Words>
  <Application>Microsoft Office PowerPoint</Application>
  <PresentationFormat>Widescreen</PresentationFormat>
  <Paragraphs>355</Paragraphs>
  <Slides>69</Slides>
  <Notes>16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ＭＳ Ｐゴシック</vt:lpstr>
      <vt:lpstr>Arial</vt:lpstr>
      <vt:lpstr>Calibri</vt:lpstr>
      <vt:lpstr>Calibri Light</vt:lpstr>
      <vt:lpstr>Consolas</vt:lpstr>
      <vt:lpstr>Symbol</vt:lpstr>
      <vt:lpstr>Times New Roman</vt:lpstr>
      <vt:lpstr>Verdana</vt:lpstr>
      <vt:lpstr>Office Theme</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Break (10-15 min) </vt:lpstr>
      <vt:lpstr>GUI vs CMD  </vt:lpstr>
      <vt:lpstr>Run your first simulations</vt:lpstr>
      <vt:lpstr>Time to practice (perform all analysis and plot results)</vt:lpstr>
      <vt:lpstr>Musculoskeletal (MSK) modeling</vt:lpstr>
      <vt:lpstr>Time to practice (scale mode with wrong settings)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Forces / muscle mechanics </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65</cp:revision>
  <dcterms:created xsi:type="dcterms:W3CDTF">2023-10-03T13:58:14Z</dcterms:created>
  <dcterms:modified xsi:type="dcterms:W3CDTF">2023-10-09T08:01:04Z</dcterms:modified>
</cp:coreProperties>
</file>